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8"/>
  </p:notesMasterIdLst>
  <p:handoutMasterIdLst>
    <p:handoutMasterId r:id="rId9"/>
  </p:handoutMasterIdLst>
  <p:sldIdLst>
    <p:sldId id="256" r:id="rId2"/>
    <p:sldId id="257" r:id="rId3"/>
    <p:sldId id="258" r:id="rId4"/>
    <p:sldId id="259" r:id="rId5"/>
    <p:sldId id="260" r:id="rId6"/>
    <p:sldId id="261" r:id="rId7"/>
  </p:sldIdLst>
  <p:sldSz cx="12192000" cy="6858000"/>
  <p:notesSz cx="7010400" cy="9296400"/>
  <p:defaultTextStyle>
    <a:defPPr>
      <a:defRPr lang="es-CL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7015" autoAdjust="0"/>
    <p:restoredTop sz="94660"/>
  </p:normalViewPr>
  <p:slideViewPr>
    <p:cSldViewPr snapToGrid="0">
      <p:cViewPr varScale="1">
        <p:scale>
          <a:sx n="79" d="100"/>
          <a:sy n="79" d="100"/>
        </p:scale>
        <p:origin x="84" y="73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notesMaster" Target="notesMasters/notesMaster1.xml"/><Relationship Id="rId13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viewProps" Target="viewProps.xml"/><Relationship Id="rId5" Type="http://schemas.openxmlformats.org/officeDocument/2006/relationships/slide" Target="slides/slide4.xml"/><Relationship Id="rId10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handoutMaster" Target="handoutMasters/handoutMaster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encabezado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6434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r>
              <a:rPr lang="es-ES" smtClean="0"/>
              <a:t>Artes musicales  1 medio  guia 1 material de apoyo </a:t>
            </a:r>
            <a:endParaRPr lang="es-ES"/>
          </a:p>
        </p:txBody>
      </p:sp>
      <p:sp>
        <p:nvSpPr>
          <p:cNvPr id="3" name="Marcador de fecha 2"/>
          <p:cNvSpPr>
            <a:spLocks noGrp="1"/>
          </p:cNvSpPr>
          <p:nvPr>
            <p:ph type="dt" sz="quarter" idx="1"/>
          </p:nvPr>
        </p:nvSpPr>
        <p:spPr>
          <a:xfrm>
            <a:off x="3970938" y="0"/>
            <a:ext cx="3037840" cy="466434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6082DD75-1F54-4127-9E94-8C73A6C2D334}" type="datetimeFigureOut">
              <a:rPr lang="es-ES" smtClean="0"/>
              <a:t>13/05/2020</a:t>
            </a:fld>
            <a:endParaRPr lang="es-ES"/>
          </a:p>
        </p:txBody>
      </p:sp>
      <p:sp>
        <p:nvSpPr>
          <p:cNvPr id="4" name="Marcador de pie de página 3"/>
          <p:cNvSpPr>
            <a:spLocks noGrp="1"/>
          </p:cNvSpPr>
          <p:nvPr>
            <p:ph type="ftr" sz="quarter" idx="2"/>
          </p:nvPr>
        </p:nvSpPr>
        <p:spPr>
          <a:xfrm>
            <a:off x="0" y="8829967"/>
            <a:ext cx="3037840" cy="466433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r>
              <a:rPr lang="es-ES" smtClean="0"/>
              <a:t>consulta utp@insucovalpo.cl</a:t>
            </a:r>
            <a:endParaRPr lang="es-ES"/>
          </a:p>
        </p:txBody>
      </p:sp>
      <p:sp>
        <p:nvSpPr>
          <p:cNvPr id="5" name="Marcador de número de diapositiva 4"/>
          <p:cNvSpPr>
            <a:spLocks noGrp="1"/>
          </p:cNvSpPr>
          <p:nvPr>
            <p:ph type="sldNum" sz="quarter" idx="3"/>
          </p:nvPr>
        </p:nvSpPr>
        <p:spPr>
          <a:xfrm>
            <a:off x="3970938" y="8829967"/>
            <a:ext cx="3037840" cy="466433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C090CC2C-587D-4437-8F33-297438793E2D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1951016254"/>
      </p:ext>
    </p:extLst>
  </p:cSld>
  <p:clrMap bg1="lt1" tx1="dk1" bg2="lt2" tx2="dk2" accent1="accent1" accent2="accent2" accent3="accent3" accent4="accent4" accent5="accent5" accent6="accent6" hlink="hlink" folHlink="folHlink"/>
  <p:hf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encabezado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6434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r>
              <a:rPr lang="es-ES" smtClean="0"/>
              <a:t>Artes musicales  1 medio  guia 1 material de apoyo </a:t>
            </a:r>
            <a:endParaRPr lang="es-ES"/>
          </a:p>
        </p:txBody>
      </p:sp>
      <p:sp>
        <p:nvSpPr>
          <p:cNvPr id="3" name="Marcador de fecha 2"/>
          <p:cNvSpPr>
            <a:spLocks noGrp="1"/>
          </p:cNvSpPr>
          <p:nvPr>
            <p:ph type="dt" idx="1"/>
          </p:nvPr>
        </p:nvSpPr>
        <p:spPr>
          <a:xfrm>
            <a:off x="3970938" y="0"/>
            <a:ext cx="3037840" cy="466434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719B9D5D-FF84-4920-BA29-CEB82CD12F2C}" type="datetimeFigureOut">
              <a:rPr lang="es-ES" smtClean="0"/>
              <a:t>13/05/2020</a:t>
            </a:fld>
            <a:endParaRPr lang="es-ES"/>
          </a:p>
        </p:txBody>
      </p:sp>
      <p:sp>
        <p:nvSpPr>
          <p:cNvPr id="4" name="Marcador de imagen de diapositiva 3"/>
          <p:cNvSpPr>
            <a:spLocks noGrp="1" noRot="1" noChangeAspect="1"/>
          </p:cNvSpPr>
          <p:nvPr>
            <p:ph type="sldImg" idx="2"/>
          </p:nvPr>
        </p:nvSpPr>
        <p:spPr>
          <a:xfrm>
            <a:off x="717550" y="1162050"/>
            <a:ext cx="5575300" cy="31369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177" tIns="46589" rIns="93177" bIns="46589" rtlCol="0" anchor="ctr"/>
          <a:lstStyle/>
          <a:p>
            <a:endParaRPr lang="es-ES"/>
          </a:p>
        </p:txBody>
      </p:sp>
      <p:sp>
        <p:nvSpPr>
          <p:cNvPr id="5" name="Marcador de notas 4"/>
          <p:cNvSpPr>
            <a:spLocks noGrp="1"/>
          </p:cNvSpPr>
          <p:nvPr>
            <p:ph type="body" sz="quarter" idx="3"/>
          </p:nvPr>
        </p:nvSpPr>
        <p:spPr>
          <a:xfrm>
            <a:off x="701040" y="4473892"/>
            <a:ext cx="5608320" cy="3660458"/>
          </a:xfrm>
          <a:prstGeom prst="rect">
            <a:avLst/>
          </a:prstGeom>
        </p:spPr>
        <p:txBody>
          <a:bodyPr vert="horz" lIns="93177" tIns="46589" rIns="93177" bIns="46589" rtlCol="0"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6" name="Marcador de pie de página 5"/>
          <p:cNvSpPr>
            <a:spLocks noGrp="1"/>
          </p:cNvSpPr>
          <p:nvPr>
            <p:ph type="ftr" sz="quarter" idx="4"/>
          </p:nvPr>
        </p:nvSpPr>
        <p:spPr>
          <a:xfrm>
            <a:off x="0" y="8829967"/>
            <a:ext cx="3037840" cy="466433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r>
              <a:rPr lang="es-ES" smtClean="0"/>
              <a:t>consulta utp@insucovalpo.cl</a:t>
            </a:r>
            <a:endParaRPr lang="es-ES"/>
          </a:p>
        </p:txBody>
      </p:sp>
      <p:sp>
        <p:nvSpPr>
          <p:cNvPr id="7" name="Marcador de número de diapositiva 6"/>
          <p:cNvSpPr>
            <a:spLocks noGrp="1"/>
          </p:cNvSpPr>
          <p:nvPr>
            <p:ph type="sldNum" sz="quarter" idx="5"/>
          </p:nvPr>
        </p:nvSpPr>
        <p:spPr>
          <a:xfrm>
            <a:off x="3970938" y="8829967"/>
            <a:ext cx="3037840" cy="466433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423EA8B1-7852-4624-A4DE-99F5F4CED252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1804692558"/>
      </p:ext>
    </p:extLst>
  </p:cSld>
  <p:clrMap bg1="lt1" tx1="dk1" bg2="lt2" tx2="dk2" accent1="accent1" accent2="accent2" accent3="accent3" accent4="accent4" accent5="accent5" accent6="accent6" hlink="hlink" folHlink="folHlink"/>
  <p:hf dt="0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imagen de diapositiva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Marcador de nota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4" name="Marcador de número de diapositiva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23EA8B1-7852-4624-A4DE-99F5F4CED252}" type="slidenum">
              <a:rPr lang="es-ES" smtClean="0"/>
              <a:t>1</a:t>
            </a:fld>
            <a:endParaRPr lang="es-ES"/>
          </a:p>
        </p:txBody>
      </p:sp>
      <p:sp>
        <p:nvSpPr>
          <p:cNvPr id="5" name="Marcador de pie de pá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s-ES" smtClean="0"/>
              <a:t>consulta utp@insucovalpo.cl</a:t>
            </a:r>
            <a:endParaRPr lang="es-ES"/>
          </a:p>
        </p:txBody>
      </p:sp>
      <p:sp>
        <p:nvSpPr>
          <p:cNvPr id="6" name="Marcador de encabezado 5"/>
          <p:cNvSpPr>
            <a:spLocks noGrp="1"/>
          </p:cNvSpPr>
          <p:nvPr>
            <p:ph type="hdr" sz="quarter" idx="12"/>
          </p:nvPr>
        </p:nvSpPr>
        <p:spPr/>
        <p:txBody>
          <a:bodyPr/>
          <a:lstStyle/>
          <a:p>
            <a:r>
              <a:rPr lang="es-ES" smtClean="0"/>
              <a:t>Artes musicales  1 medio  guia 1 material de apoyo </a:t>
            </a:r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342249347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a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s-ES" smtClean="0"/>
              <a:t>Haga clic para modificar el estilo de título del patrón</a:t>
            </a:r>
            <a:endParaRPr lang="es-CL"/>
          </a:p>
        </p:txBody>
      </p:sp>
      <p:sp>
        <p:nvSpPr>
          <p:cNvPr id="3" name="Subtítulo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s-ES" smtClean="0"/>
              <a:t>Haga clic para modificar el estilo de subtítulo del patrón</a:t>
            </a:r>
            <a:endParaRPr lang="es-CL"/>
          </a:p>
        </p:txBody>
      </p:sp>
      <p:sp>
        <p:nvSpPr>
          <p:cNvPr id="4" name="Marcador de fech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8DC0371-A296-4267-9D9B-F86386F058FE}" type="datetimeFigureOut">
              <a:rPr lang="es-CL" smtClean="0"/>
              <a:t>13-05-2020</a:t>
            </a:fld>
            <a:endParaRPr lang="es-CL"/>
          </a:p>
        </p:txBody>
      </p:sp>
      <p:sp>
        <p:nvSpPr>
          <p:cNvPr id="5" name="Marcador de pie de pá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L"/>
          </a:p>
        </p:txBody>
      </p:sp>
      <p:sp>
        <p:nvSpPr>
          <p:cNvPr id="6" name="Marcador de número de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0624A38-0EB2-4C4F-A8EA-EF41D318570B}" type="slidenum">
              <a:rPr lang="es-CL" smtClean="0"/>
              <a:t>‹Nº›</a:t>
            </a:fld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210018510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CL"/>
          </a:p>
        </p:txBody>
      </p:sp>
      <p:sp>
        <p:nvSpPr>
          <p:cNvPr id="3" name="Marcador de contenid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CL"/>
          </a:p>
        </p:txBody>
      </p:sp>
      <p:sp>
        <p:nvSpPr>
          <p:cNvPr id="4" name="Marcador de fech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8DC0371-A296-4267-9D9B-F86386F058FE}" type="datetimeFigureOut">
              <a:rPr lang="es-CL" smtClean="0"/>
              <a:t>13-05-2020</a:t>
            </a:fld>
            <a:endParaRPr lang="es-CL"/>
          </a:p>
        </p:txBody>
      </p:sp>
      <p:sp>
        <p:nvSpPr>
          <p:cNvPr id="5" name="Marcador de pie de pá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L"/>
          </a:p>
        </p:txBody>
      </p:sp>
      <p:sp>
        <p:nvSpPr>
          <p:cNvPr id="6" name="Marcador de número de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0624A38-0EB2-4C4F-A8EA-EF41D318570B}" type="slidenum">
              <a:rPr lang="es-CL" smtClean="0"/>
              <a:t>‹Nº›</a:t>
            </a:fld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291796941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Encabezado de sec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s-ES" smtClean="0"/>
              <a:t>Haga clic para modificar el estilo de título del patrón</a:t>
            </a:r>
            <a:endParaRPr lang="es-CL"/>
          </a:p>
        </p:txBody>
      </p:sp>
      <p:sp>
        <p:nvSpPr>
          <p:cNvPr id="3" name="Marcador de texto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4" name="Marcador de fech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8DC0371-A296-4267-9D9B-F86386F058FE}" type="datetimeFigureOut">
              <a:rPr lang="es-CL" smtClean="0"/>
              <a:t>13-05-2020</a:t>
            </a:fld>
            <a:endParaRPr lang="es-CL"/>
          </a:p>
        </p:txBody>
      </p:sp>
      <p:sp>
        <p:nvSpPr>
          <p:cNvPr id="5" name="Marcador de pie de pá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L"/>
          </a:p>
        </p:txBody>
      </p:sp>
      <p:sp>
        <p:nvSpPr>
          <p:cNvPr id="6" name="Marcador de número de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0624A38-0EB2-4C4F-A8EA-EF41D318570B}" type="slidenum">
              <a:rPr lang="es-CL" smtClean="0"/>
              <a:t>‹Nº›</a:t>
            </a:fld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35842814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os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CL"/>
          </a:p>
        </p:txBody>
      </p:sp>
      <p:sp>
        <p:nvSpPr>
          <p:cNvPr id="3" name="Marcador de contenido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CL"/>
          </a:p>
        </p:txBody>
      </p:sp>
      <p:sp>
        <p:nvSpPr>
          <p:cNvPr id="4" name="Marcador de contenido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CL"/>
          </a:p>
        </p:txBody>
      </p:sp>
      <p:sp>
        <p:nvSpPr>
          <p:cNvPr id="5" name="Marcador de fech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8DC0371-A296-4267-9D9B-F86386F058FE}" type="datetimeFigureOut">
              <a:rPr lang="es-CL" smtClean="0"/>
              <a:t>13-05-2020</a:t>
            </a:fld>
            <a:endParaRPr lang="es-CL"/>
          </a:p>
        </p:txBody>
      </p:sp>
      <p:sp>
        <p:nvSpPr>
          <p:cNvPr id="6" name="Marcador de pie de página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L"/>
          </a:p>
        </p:txBody>
      </p:sp>
      <p:sp>
        <p:nvSpPr>
          <p:cNvPr id="7" name="Marcador de número de diapositiva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0624A38-0EB2-4C4F-A8EA-EF41D318570B}" type="slidenum">
              <a:rPr lang="es-CL" smtClean="0"/>
              <a:t>‹Nº›</a:t>
            </a:fld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327878633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CL"/>
          </a:p>
        </p:txBody>
      </p:sp>
      <p:sp>
        <p:nvSpPr>
          <p:cNvPr id="3" name="Marcador de texto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4" name="Marcador de contenido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CL"/>
          </a:p>
        </p:txBody>
      </p:sp>
      <p:sp>
        <p:nvSpPr>
          <p:cNvPr id="5" name="Marcador de texto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6" name="Marcador de contenido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CL"/>
          </a:p>
        </p:txBody>
      </p:sp>
      <p:sp>
        <p:nvSpPr>
          <p:cNvPr id="7" name="Marcador de fecha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8DC0371-A296-4267-9D9B-F86386F058FE}" type="datetimeFigureOut">
              <a:rPr lang="es-CL" smtClean="0"/>
              <a:t>13-05-2020</a:t>
            </a:fld>
            <a:endParaRPr lang="es-CL"/>
          </a:p>
        </p:txBody>
      </p:sp>
      <p:sp>
        <p:nvSpPr>
          <p:cNvPr id="8" name="Marcador de pie de página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L"/>
          </a:p>
        </p:txBody>
      </p:sp>
      <p:sp>
        <p:nvSpPr>
          <p:cNvPr id="9" name="Marcador de número de diapositiva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0624A38-0EB2-4C4F-A8EA-EF41D318570B}" type="slidenum">
              <a:rPr lang="es-CL" smtClean="0"/>
              <a:t>‹Nº›</a:t>
            </a:fld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149919138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lo el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CL"/>
          </a:p>
        </p:txBody>
      </p:sp>
      <p:sp>
        <p:nvSpPr>
          <p:cNvPr id="3" name="Marcador de fecha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8DC0371-A296-4267-9D9B-F86386F058FE}" type="datetimeFigureOut">
              <a:rPr lang="es-CL" smtClean="0"/>
              <a:t>13-05-2020</a:t>
            </a:fld>
            <a:endParaRPr lang="es-CL"/>
          </a:p>
        </p:txBody>
      </p:sp>
      <p:sp>
        <p:nvSpPr>
          <p:cNvPr id="4" name="Marcador de pie de página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L"/>
          </a:p>
        </p:txBody>
      </p:sp>
      <p:sp>
        <p:nvSpPr>
          <p:cNvPr id="5" name="Marcador de número de diapositiva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0624A38-0EB2-4C4F-A8EA-EF41D318570B}" type="slidenum">
              <a:rPr lang="es-CL" smtClean="0"/>
              <a:t>‹Nº›</a:t>
            </a:fld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361572656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n bl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fecha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8DC0371-A296-4267-9D9B-F86386F058FE}" type="datetimeFigureOut">
              <a:rPr lang="es-CL" smtClean="0"/>
              <a:t>13-05-2020</a:t>
            </a:fld>
            <a:endParaRPr lang="es-CL"/>
          </a:p>
        </p:txBody>
      </p:sp>
      <p:sp>
        <p:nvSpPr>
          <p:cNvPr id="3" name="Marcador de pie de página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L"/>
          </a:p>
        </p:txBody>
      </p:sp>
      <p:sp>
        <p:nvSpPr>
          <p:cNvPr id="4" name="Marcador de número de diapositiva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0624A38-0EB2-4C4F-A8EA-EF41D318570B}" type="slidenum">
              <a:rPr lang="es-CL" smtClean="0"/>
              <a:t>‹Nº›</a:t>
            </a:fld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355091472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ido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s-ES" smtClean="0"/>
              <a:t>Haga clic para modificar el estilo de título del patrón</a:t>
            </a:r>
            <a:endParaRPr lang="es-CL"/>
          </a:p>
        </p:txBody>
      </p:sp>
      <p:sp>
        <p:nvSpPr>
          <p:cNvPr id="3" name="Marcador de contenido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CL"/>
          </a:p>
        </p:txBody>
      </p:sp>
      <p:sp>
        <p:nvSpPr>
          <p:cNvPr id="4" name="Marcador de texto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5" name="Marcador de fech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8DC0371-A296-4267-9D9B-F86386F058FE}" type="datetimeFigureOut">
              <a:rPr lang="es-CL" smtClean="0"/>
              <a:t>13-05-2020</a:t>
            </a:fld>
            <a:endParaRPr lang="es-CL"/>
          </a:p>
        </p:txBody>
      </p:sp>
      <p:sp>
        <p:nvSpPr>
          <p:cNvPr id="6" name="Marcador de pie de página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L"/>
          </a:p>
        </p:txBody>
      </p:sp>
      <p:sp>
        <p:nvSpPr>
          <p:cNvPr id="7" name="Marcador de número de diapositiva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0624A38-0EB2-4C4F-A8EA-EF41D318570B}" type="slidenum">
              <a:rPr lang="es-CL" smtClean="0"/>
              <a:t>‹Nº›</a:t>
            </a:fld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396841568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n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s-ES" smtClean="0"/>
              <a:t>Haga clic para modificar el estilo de título del patrón</a:t>
            </a:r>
            <a:endParaRPr lang="es-CL"/>
          </a:p>
        </p:txBody>
      </p:sp>
      <p:sp>
        <p:nvSpPr>
          <p:cNvPr id="3" name="Marcador de posición de imagen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s-CL"/>
          </a:p>
        </p:txBody>
      </p:sp>
      <p:sp>
        <p:nvSpPr>
          <p:cNvPr id="4" name="Marcador de texto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5" name="Marcador de fech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8DC0371-A296-4267-9D9B-F86386F058FE}" type="datetimeFigureOut">
              <a:rPr lang="es-CL" smtClean="0"/>
              <a:t>13-05-2020</a:t>
            </a:fld>
            <a:endParaRPr lang="es-CL"/>
          </a:p>
        </p:txBody>
      </p:sp>
      <p:sp>
        <p:nvSpPr>
          <p:cNvPr id="6" name="Marcador de pie de página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L"/>
          </a:p>
        </p:txBody>
      </p:sp>
      <p:sp>
        <p:nvSpPr>
          <p:cNvPr id="7" name="Marcador de número de diapositiva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0624A38-0EB2-4C4F-A8EA-EF41D318570B}" type="slidenum">
              <a:rPr lang="es-CL" smtClean="0"/>
              <a:t>‹Nº›</a:t>
            </a:fld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116138856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y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CL"/>
          </a:p>
        </p:txBody>
      </p:sp>
      <p:sp>
        <p:nvSpPr>
          <p:cNvPr id="3" name="Marcador de texto vertical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CL"/>
          </a:p>
        </p:txBody>
      </p:sp>
      <p:sp>
        <p:nvSpPr>
          <p:cNvPr id="4" name="Marcador de fech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8DC0371-A296-4267-9D9B-F86386F058FE}" type="datetimeFigureOut">
              <a:rPr lang="es-CL" smtClean="0"/>
              <a:t>13-05-2020</a:t>
            </a:fld>
            <a:endParaRPr lang="es-CL"/>
          </a:p>
        </p:txBody>
      </p:sp>
      <p:sp>
        <p:nvSpPr>
          <p:cNvPr id="5" name="Marcador de pie de pá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L"/>
          </a:p>
        </p:txBody>
      </p:sp>
      <p:sp>
        <p:nvSpPr>
          <p:cNvPr id="6" name="Marcador de número de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0624A38-0EB2-4C4F-A8EA-EF41D318570B}" type="slidenum">
              <a:rPr lang="es-CL" smtClean="0"/>
              <a:t>‹Nº›</a:t>
            </a:fld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232497641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ítulo vertical y tex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s-ES" smtClean="0"/>
              <a:t>Haga clic para modificar el estilo de título del patrón</a:t>
            </a:r>
            <a:endParaRPr lang="es-CL"/>
          </a:p>
        </p:txBody>
      </p:sp>
      <p:sp>
        <p:nvSpPr>
          <p:cNvPr id="3" name="Marcador de texto vertical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CL"/>
          </a:p>
        </p:txBody>
      </p:sp>
      <p:sp>
        <p:nvSpPr>
          <p:cNvPr id="4" name="Marcador de fech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8DC0371-A296-4267-9D9B-F86386F058FE}" type="datetimeFigureOut">
              <a:rPr lang="es-CL" smtClean="0"/>
              <a:t>13-05-2020</a:t>
            </a:fld>
            <a:endParaRPr lang="es-CL"/>
          </a:p>
        </p:txBody>
      </p:sp>
      <p:sp>
        <p:nvSpPr>
          <p:cNvPr id="5" name="Marcador de pie de pá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L"/>
          </a:p>
        </p:txBody>
      </p:sp>
      <p:sp>
        <p:nvSpPr>
          <p:cNvPr id="6" name="Marcador de número de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0624A38-0EB2-4C4F-A8EA-EF41D318570B}" type="slidenum">
              <a:rPr lang="es-CL" smtClean="0"/>
              <a:t>‹Nº›</a:t>
            </a:fld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168480040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3">
                <a:lumMod val="5000"/>
                <a:lumOff val="95000"/>
              </a:schemeClr>
            </a:gs>
            <a:gs pos="74000">
              <a:schemeClr val="accent3">
                <a:lumMod val="45000"/>
                <a:lumOff val="55000"/>
              </a:schemeClr>
            </a:gs>
            <a:gs pos="83000">
              <a:schemeClr val="accent3">
                <a:lumMod val="45000"/>
                <a:lumOff val="55000"/>
              </a:schemeClr>
            </a:gs>
            <a:gs pos="100000">
              <a:schemeClr val="accent3">
                <a:lumMod val="30000"/>
                <a:lumOff val="70000"/>
              </a:schemeClr>
            </a:gs>
          </a:gsLst>
          <a:lin ang="5400000" scaled="1"/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título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s-ES" smtClean="0"/>
              <a:t>Haga clic para modificar el estilo de título del patrón</a:t>
            </a:r>
            <a:endParaRPr lang="es-CL"/>
          </a:p>
        </p:txBody>
      </p:sp>
      <p:sp>
        <p:nvSpPr>
          <p:cNvPr id="3" name="Marcador de texto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CL"/>
          </a:p>
        </p:txBody>
      </p:sp>
      <p:sp>
        <p:nvSpPr>
          <p:cNvPr id="4" name="Marcador de fecha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8DC0371-A296-4267-9D9B-F86386F058FE}" type="datetimeFigureOut">
              <a:rPr lang="es-CL" smtClean="0"/>
              <a:t>13-05-2020</a:t>
            </a:fld>
            <a:endParaRPr lang="es-CL"/>
          </a:p>
        </p:txBody>
      </p:sp>
      <p:sp>
        <p:nvSpPr>
          <p:cNvPr id="5" name="Marcador de pie de página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s-CL"/>
          </a:p>
        </p:txBody>
      </p:sp>
      <p:sp>
        <p:nvSpPr>
          <p:cNvPr id="6" name="Marcador de número de diapositiva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0624A38-0EB2-4C4F-A8EA-EF41D318570B}" type="slidenum">
              <a:rPr lang="es-CL" smtClean="0"/>
              <a:t>‹Nº›</a:t>
            </a:fld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393927055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s-CL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s-ES" dirty="0" smtClean="0"/>
              <a:t>EL PODER DE LA MÚSICA</a:t>
            </a:r>
            <a:endParaRPr lang="es-CL" dirty="0"/>
          </a:p>
        </p:txBody>
      </p:sp>
      <p:sp>
        <p:nvSpPr>
          <p:cNvPr id="3" name="Subtítulo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s-ES" dirty="0" smtClean="0"/>
              <a:t>Javier Pérez </a:t>
            </a:r>
            <a:r>
              <a:rPr lang="es-ES" dirty="0" smtClean="0"/>
              <a:t>Garrido</a:t>
            </a:r>
          </a:p>
          <a:p>
            <a:r>
              <a:rPr lang="es-ES" dirty="0" smtClean="0"/>
              <a:t>1 MEDIO </a:t>
            </a:r>
            <a:endParaRPr lang="es-CL" dirty="0"/>
          </a:p>
        </p:txBody>
      </p:sp>
      <p:pic>
        <p:nvPicPr>
          <p:cNvPr id="4" name="Imagen 3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19175" y="246063"/>
            <a:ext cx="1009650" cy="876300"/>
          </a:xfrm>
          <a:prstGeom prst="rect">
            <a:avLst/>
          </a:prstGeom>
        </p:spPr>
      </p:pic>
      <p:sp>
        <p:nvSpPr>
          <p:cNvPr id="5" name="CuadroTexto 4"/>
          <p:cNvSpPr txBox="1"/>
          <p:nvPr/>
        </p:nvSpPr>
        <p:spPr>
          <a:xfrm>
            <a:off x="2028825" y="494852"/>
            <a:ext cx="2607721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Aft>
                <a:spcPts val="0"/>
              </a:spcAft>
              <a:tabLst>
                <a:tab pos="2806065" algn="ctr"/>
                <a:tab pos="5612130" algn="r"/>
              </a:tabLst>
            </a:pPr>
            <a:r>
              <a:rPr lang="es-ES_tradnl" sz="1200" dirty="0" smtClean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Departamento de Artes Musicales</a:t>
            </a:r>
            <a:endParaRPr lang="es-CL" sz="1200" dirty="0" smtClean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>
              <a:spcAft>
                <a:spcPts val="0"/>
              </a:spcAft>
              <a:tabLst>
                <a:tab pos="2806065" algn="ctr"/>
                <a:tab pos="5612130" algn="r"/>
              </a:tabLst>
            </a:pPr>
            <a:r>
              <a:rPr lang="es-ES_tradnl" sz="1200" dirty="0" smtClean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Instituto superior de comercio </a:t>
            </a:r>
            <a:endParaRPr lang="es-CL" sz="1200" dirty="0" smtClean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>
              <a:spcAft>
                <a:spcPts val="0"/>
              </a:spcAft>
              <a:tabLst>
                <a:tab pos="2806065" algn="ctr"/>
                <a:tab pos="5612130" algn="r"/>
              </a:tabLst>
            </a:pPr>
            <a:r>
              <a:rPr lang="es-ES_tradnl" sz="1200" dirty="0" smtClean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Francisco Araya Bennett</a:t>
            </a:r>
            <a:endParaRPr lang="es-CL" sz="1200" dirty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05889729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dirty="0" smtClean="0"/>
              <a:t>¿por qué la música nos afecta?</a:t>
            </a:r>
            <a:endParaRPr lang="es-CL" dirty="0"/>
          </a:p>
        </p:txBody>
      </p:sp>
      <p:sp>
        <p:nvSpPr>
          <p:cNvPr id="3" name="Marcador de contenid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s-ES" dirty="0" smtClean="0"/>
              <a:t>Ante todo el ser humano es un ser musical: </a:t>
            </a:r>
            <a:r>
              <a:rPr lang="es-ES" sz="2000" dirty="0" smtClean="0"/>
              <a:t>En los inicio de la civilización los seres humanos se comunicaban y comprendían por la musicalidad de los sonidos, muy parecido a lo que sucede con los bebes cuando los padres les hablan, los bebes no entienden las frases, pero en función de la musicalidad  con las que les hablan entienden el significado.</a:t>
            </a:r>
          </a:p>
          <a:p>
            <a:r>
              <a:rPr lang="es-ES" dirty="0" smtClean="0"/>
              <a:t>No somos inmunes a la magia de los sonidos: </a:t>
            </a:r>
            <a:r>
              <a:rPr lang="es-ES" sz="2000" dirty="0"/>
              <a:t>E</a:t>
            </a:r>
            <a:r>
              <a:rPr lang="es-ES" sz="2000" dirty="0" smtClean="0"/>
              <a:t>s difícil cerrar los oídos a lo que escuchamos, así como lo hacemos con los ojos cuando no queremos ver algo, por lo que hay que escuchar la música, prestarle atención para lograr sentir su poder.</a:t>
            </a:r>
          </a:p>
          <a:p>
            <a:r>
              <a:rPr lang="es-ES" dirty="0" smtClean="0"/>
              <a:t>Las emociones y la música comparten la misma región del cerebro: </a:t>
            </a:r>
            <a:r>
              <a:rPr lang="es-ES" sz="2000" dirty="0" smtClean="0"/>
              <a:t>respecto de esta afirmación, </a:t>
            </a:r>
            <a:r>
              <a:rPr lang="es-ES" sz="2000" b="1" dirty="0" smtClean="0"/>
              <a:t>Oscar Wilde </a:t>
            </a:r>
            <a:r>
              <a:rPr lang="es-ES" sz="2000" dirty="0" smtClean="0"/>
              <a:t>dice: el arte de la música es que esta más cercano se halla de las lágrimas y los recuerdos.</a:t>
            </a:r>
          </a:p>
          <a:p>
            <a:endParaRPr lang="es-CL" dirty="0"/>
          </a:p>
        </p:txBody>
      </p:sp>
    </p:spTree>
    <p:extLst>
      <p:ext uri="{BB962C8B-B14F-4D97-AF65-F5344CB8AC3E}">
        <p14:creationId xmlns:p14="http://schemas.microsoft.com/office/powerpoint/2010/main" val="3751248600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s-ES" sz="6000" dirty="0" smtClean="0"/>
              <a:t>El poder de la Música</a:t>
            </a:r>
            <a:endParaRPr lang="es-CL" sz="6000" dirty="0"/>
          </a:p>
        </p:txBody>
      </p:sp>
      <p:sp>
        <p:nvSpPr>
          <p:cNvPr id="3" name="Marcador de contenido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s-ES" sz="3600" dirty="0" smtClean="0"/>
              <a:t>El poder radica en que nosotros como seres humanos somos capases de empatizar con los sonidos, no somos indiferentes a los sonidos por lo que podemos obtener diferentes beneficios de la música al escucharla.</a:t>
            </a:r>
            <a:endParaRPr lang="es-CL" sz="3600" dirty="0"/>
          </a:p>
        </p:txBody>
      </p:sp>
    </p:spTree>
    <p:extLst>
      <p:ext uri="{BB962C8B-B14F-4D97-AF65-F5344CB8AC3E}">
        <p14:creationId xmlns:p14="http://schemas.microsoft.com/office/powerpoint/2010/main" val="1057982051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dirty="0" smtClean="0"/>
              <a:t>Beneficios de la escucha musical</a:t>
            </a:r>
            <a:endParaRPr lang="es-CL" dirty="0"/>
          </a:p>
        </p:txBody>
      </p:sp>
      <p:sp>
        <p:nvSpPr>
          <p:cNvPr id="3" name="Marcador de contenid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s-ES" dirty="0" smtClean="0"/>
              <a:t>Genera placer y felicidad .</a:t>
            </a:r>
          </a:p>
          <a:p>
            <a:r>
              <a:rPr lang="es-ES" dirty="0" smtClean="0"/>
              <a:t>Produce relajación o estimulación</a:t>
            </a:r>
            <a:r>
              <a:rPr lang="es-ES" sz="2000" dirty="0" smtClean="0"/>
              <a:t>. (música suave versus música mas ágil o movida)</a:t>
            </a:r>
          </a:p>
          <a:p>
            <a:r>
              <a:rPr lang="es-ES" dirty="0" smtClean="0"/>
              <a:t>Favorece la creatividad e imaginación. </a:t>
            </a:r>
            <a:r>
              <a:rPr lang="es-ES" sz="2000" dirty="0" smtClean="0"/>
              <a:t>(muchos artistas plásticos trabajan con música de fondo, ¿quizás tu también?)</a:t>
            </a:r>
          </a:p>
          <a:p>
            <a:r>
              <a:rPr lang="es-ES" dirty="0" smtClean="0"/>
              <a:t>Mejora la concentración y eficacia en el trabajo.</a:t>
            </a:r>
            <a:endParaRPr lang="es-CL" dirty="0"/>
          </a:p>
        </p:txBody>
      </p:sp>
    </p:spTree>
    <p:extLst>
      <p:ext uri="{BB962C8B-B14F-4D97-AF65-F5344CB8AC3E}">
        <p14:creationId xmlns:p14="http://schemas.microsoft.com/office/powerpoint/2010/main" val="19864489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dirty="0" smtClean="0"/>
              <a:t>Beneficios de la práctica musical </a:t>
            </a:r>
            <a:r>
              <a:rPr lang="es-ES" sz="2800" dirty="0" smtClean="0"/>
              <a:t>(Instrumental)</a:t>
            </a:r>
            <a:endParaRPr lang="es-CL" sz="2800" dirty="0"/>
          </a:p>
        </p:txBody>
      </p:sp>
      <p:sp>
        <p:nvSpPr>
          <p:cNvPr id="3" name="Marcador de contenido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pPr marL="0" indent="0">
              <a:buNone/>
            </a:pPr>
            <a:r>
              <a:rPr lang="es-ES" dirty="0" smtClean="0"/>
              <a:t>           </a:t>
            </a:r>
            <a:r>
              <a:rPr lang="es-ES" sz="2400" dirty="0" smtClean="0"/>
              <a:t>A través de la práctica musical los beneficios mencionados anteriormente se potencian apareciendo beneficios muy interesantes:</a:t>
            </a:r>
          </a:p>
          <a:p>
            <a:r>
              <a:rPr lang="es-ES" sz="2000" dirty="0" smtClean="0"/>
              <a:t>Potencia el desarrollo del cerebro ( se ha comprobado científicamente que cuando una persona esta tocando un instrumento esta ayudando a que nuevas conexiones neuronales se activen y por lo tanto su cerebro esta enriqueciéndose por lo que las personas que practican música tienen facilidad para aprender idiomas o matemáticas. (EJ : Albert Einstein físico matemático tocaba Violín)</a:t>
            </a:r>
          </a:p>
          <a:p>
            <a:r>
              <a:rPr lang="es-ES" sz="2000" dirty="0" smtClean="0"/>
              <a:t>Ayuda a potenciar la memoria.</a:t>
            </a:r>
          </a:p>
          <a:p>
            <a:r>
              <a:rPr lang="es-ES" sz="2000" dirty="0" smtClean="0"/>
              <a:t>Mejora la psicomotricidad, especial para los mas pequeños.</a:t>
            </a:r>
          </a:p>
          <a:p>
            <a:r>
              <a:rPr lang="es-ES" sz="2000" dirty="0" smtClean="0"/>
              <a:t>Aumenta la capacidad de escucha, al tocar con otras personas tienes que escucharlos y escucharte. </a:t>
            </a:r>
          </a:p>
          <a:p>
            <a:r>
              <a:rPr lang="es-ES" sz="2000" dirty="0" smtClean="0"/>
              <a:t>Ayuda a reflexionar y a la capacidad de autocrítica al momento de valorar lo que estas tocando solo o acompañado.</a:t>
            </a:r>
          </a:p>
          <a:p>
            <a:r>
              <a:rPr lang="es-ES" sz="2000" dirty="0" smtClean="0"/>
              <a:t>Favorece al los hábitos de estudio y la organización de las tareas por que para aprender un instrumento se necesita una práctica continua. </a:t>
            </a:r>
          </a:p>
          <a:p>
            <a:endParaRPr lang="es-ES" sz="2000" dirty="0" smtClean="0"/>
          </a:p>
          <a:p>
            <a:endParaRPr lang="es-CL" dirty="0"/>
          </a:p>
        </p:txBody>
      </p:sp>
    </p:spTree>
    <p:extLst>
      <p:ext uri="{BB962C8B-B14F-4D97-AF65-F5344CB8AC3E}">
        <p14:creationId xmlns:p14="http://schemas.microsoft.com/office/powerpoint/2010/main" val="1712168334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dirty="0" smtClean="0"/>
              <a:t>Beneficios sociales de la música</a:t>
            </a:r>
            <a:endParaRPr lang="es-CL" dirty="0"/>
          </a:p>
        </p:txBody>
      </p:sp>
      <p:sp>
        <p:nvSpPr>
          <p:cNvPr id="3" name="Marcador de contenid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s-ES" dirty="0" smtClean="0"/>
              <a:t>La música es un medio que ayuda a unir a las personas y mejora su calidad de vida. </a:t>
            </a:r>
            <a:r>
              <a:rPr lang="es-ES" sz="2000" dirty="0" smtClean="0"/>
              <a:t>Las personas, niños, niñas, jóvenes etc. Se sienten integrados dentro de un grupo de música, pueden expresarse, se sienten escuchados y por lo tanto queridos.</a:t>
            </a:r>
          </a:p>
          <a:p>
            <a:r>
              <a:rPr lang="es-ES" dirty="0" smtClean="0"/>
              <a:t>Practicar música en grupo te aporta valores muy importantes como la necesidad del entendimiento entre los miembros del grupo y la cooperación entre si.	 </a:t>
            </a:r>
            <a:endParaRPr lang="es-CL" dirty="0"/>
          </a:p>
        </p:txBody>
      </p:sp>
    </p:spTree>
    <p:extLst>
      <p:ext uri="{BB962C8B-B14F-4D97-AF65-F5344CB8AC3E}">
        <p14:creationId xmlns:p14="http://schemas.microsoft.com/office/powerpoint/2010/main" val="495279929"/>
      </p:ext>
    </p:extLst>
  </p:cSld>
  <p:clrMapOvr>
    <a:masterClrMapping/>
  </p:clrMapOvr>
</p:sld>
</file>

<file path=ppt/theme/theme1.xml><?xml version="1.0" encoding="utf-8"?>
<a:theme xmlns:a="http://schemas.openxmlformats.org/drawingml/2006/main" name="Tema de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ema de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Tema de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132</TotalTime>
  <Words>540</Words>
  <Application>Microsoft Office PowerPoint</Application>
  <PresentationFormat>Panorámica</PresentationFormat>
  <Paragraphs>31</Paragraphs>
  <Slides>6</Slides>
  <Notes>1</Notes>
  <HiddenSlides>0</HiddenSlides>
  <MMClips>0</MMClips>
  <ScaleCrop>false</ScaleCrop>
  <HeadingPairs>
    <vt:vector size="6" baseType="variant">
      <vt:variant>
        <vt:lpstr>Fuentes usadas</vt:lpstr>
      </vt:variant>
      <vt:variant>
        <vt:i4>4</vt:i4>
      </vt:variant>
      <vt:variant>
        <vt:lpstr>Tema</vt:lpstr>
      </vt:variant>
      <vt:variant>
        <vt:i4>1</vt:i4>
      </vt:variant>
      <vt:variant>
        <vt:lpstr>Títulos de diapositiva</vt:lpstr>
      </vt:variant>
      <vt:variant>
        <vt:i4>6</vt:i4>
      </vt:variant>
    </vt:vector>
  </HeadingPairs>
  <TitlesOfParts>
    <vt:vector size="11" baseType="lpstr">
      <vt:lpstr>Arial</vt:lpstr>
      <vt:lpstr>Calibri</vt:lpstr>
      <vt:lpstr>Calibri Light</vt:lpstr>
      <vt:lpstr>Times New Roman</vt:lpstr>
      <vt:lpstr>Tema de Office</vt:lpstr>
      <vt:lpstr>EL PODER DE LA MÚSICA</vt:lpstr>
      <vt:lpstr>¿por qué la música nos afecta?</vt:lpstr>
      <vt:lpstr>El poder de la Música</vt:lpstr>
      <vt:lpstr>Beneficios de la escucha musical</vt:lpstr>
      <vt:lpstr>Beneficios de la práctica musical (Instrumental)</vt:lpstr>
      <vt:lpstr>Beneficios sociales de la música</vt:lpstr>
    </vt:vector>
  </TitlesOfParts>
  <Company/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EL PODER DE LA MÚSICA</dc:title>
  <dc:creator>Casa</dc:creator>
  <cp:lastModifiedBy>SecSubdireccion</cp:lastModifiedBy>
  <cp:revision>9</cp:revision>
  <cp:lastPrinted>2020-05-13T14:20:04Z</cp:lastPrinted>
  <dcterms:created xsi:type="dcterms:W3CDTF">2020-05-12T02:00:21Z</dcterms:created>
  <dcterms:modified xsi:type="dcterms:W3CDTF">2020-05-13T14:24:30Z</dcterms:modified>
</cp:coreProperties>
</file>