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FC92C-F817-42F0-B30A-4D45FC763974}" type="datetimeFigureOut">
              <a:rPr lang="es-CL" smtClean="0"/>
              <a:t>01-06-2020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3C0B9-3F92-4592-9FB0-D97B6568EA2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15981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3338A-2A18-4B48-9077-4826A35F27BD}" type="datetimeFigureOut">
              <a:rPr lang="es-ES" smtClean="0"/>
              <a:t>01/06/2020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E747-CC0A-4B53-B028-2CD98F0485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5889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3338A-2A18-4B48-9077-4826A35F27BD}" type="datetimeFigureOut">
              <a:rPr lang="es-ES" smtClean="0"/>
              <a:t>01/06/2020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E747-CC0A-4B53-B028-2CD98F0485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6544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3338A-2A18-4B48-9077-4826A35F27BD}" type="datetimeFigureOut">
              <a:rPr lang="es-ES" smtClean="0"/>
              <a:t>01/06/2020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E747-CC0A-4B53-B028-2CD98F04852F}" type="slidenum">
              <a:rPr lang="es-ES" smtClean="0"/>
              <a:t>‹Nº›</a:t>
            </a:fld>
            <a:endParaRPr lang="es-E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2499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3338A-2A18-4B48-9077-4826A35F27BD}" type="datetimeFigureOut">
              <a:rPr lang="es-ES" smtClean="0"/>
              <a:t>01/06/2020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E747-CC0A-4B53-B028-2CD98F0485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86745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3338A-2A18-4B48-9077-4826A35F27BD}" type="datetimeFigureOut">
              <a:rPr lang="es-ES" smtClean="0"/>
              <a:t>01/06/2020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E747-CC0A-4B53-B028-2CD98F04852F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85268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3338A-2A18-4B48-9077-4826A35F27BD}" type="datetimeFigureOut">
              <a:rPr lang="es-ES" smtClean="0"/>
              <a:t>01/06/2020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E747-CC0A-4B53-B028-2CD98F0485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31595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3338A-2A18-4B48-9077-4826A35F27BD}" type="datetimeFigureOut">
              <a:rPr lang="es-ES" smtClean="0"/>
              <a:t>01/06/2020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E747-CC0A-4B53-B028-2CD98F0485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2645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3338A-2A18-4B48-9077-4826A35F27BD}" type="datetimeFigureOut">
              <a:rPr lang="es-ES" smtClean="0"/>
              <a:t>01/06/2020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E747-CC0A-4B53-B028-2CD98F0485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265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3338A-2A18-4B48-9077-4826A35F27BD}" type="datetimeFigureOut">
              <a:rPr lang="es-ES" smtClean="0"/>
              <a:t>01/06/2020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E747-CC0A-4B53-B028-2CD98F0485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5356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3338A-2A18-4B48-9077-4826A35F27BD}" type="datetimeFigureOut">
              <a:rPr lang="es-ES" smtClean="0"/>
              <a:t>01/06/2020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E747-CC0A-4B53-B028-2CD98F0485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32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3338A-2A18-4B48-9077-4826A35F27BD}" type="datetimeFigureOut">
              <a:rPr lang="es-ES" smtClean="0"/>
              <a:t>01/06/2020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E747-CC0A-4B53-B028-2CD98F0485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1611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3338A-2A18-4B48-9077-4826A35F27BD}" type="datetimeFigureOut">
              <a:rPr lang="es-ES" smtClean="0"/>
              <a:t>01/06/2020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E747-CC0A-4B53-B028-2CD98F0485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3465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3338A-2A18-4B48-9077-4826A35F27BD}" type="datetimeFigureOut">
              <a:rPr lang="es-ES" smtClean="0"/>
              <a:t>01/06/2020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E747-CC0A-4B53-B028-2CD98F0485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9113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3338A-2A18-4B48-9077-4826A35F27BD}" type="datetimeFigureOut">
              <a:rPr lang="es-ES" smtClean="0"/>
              <a:t>01/06/2020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E747-CC0A-4B53-B028-2CD98F0485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2464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3338A-2A18-4B48-9077-4826A35F27BD}" type="datetimeFigureOut">
              <a:rPr lang="es-ES" smtClean="0"/>
              <a:t>01/06/2020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E747-CC0A-4B53-B028-2CD98F0485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5372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3338A-2A18-4B48-9077-4826A35F27BD}" type="datetimeFigureOut">
              <a:rPr lang="es-ES" smtClean="0"/>
              <a:t>01/06/2020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E747-CC0A-4B53-B028-2CD98F0485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1455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3338A-2A18-4B48-9077-4826A35F27BD}" type="datetimeFigureOut">
              <a:rPr lang="es-ES" smtClean="0"/>
              <a:t>01/06/2020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576E747-CC0A-4B53-B028-2CD98F0485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52905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oracle.com/technetwork/es/java/javase/downloads/jdk-netbeans-jsp-3413139-esa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paiza.io/projects/jQmZ-LtNUvtfB8995M3-ag?language=jav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play.google.com/store/apps/details?id=com.qamar.ide.jav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Programación Orientada a Objetos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52159" y="5950039"/>
            <a:ext cx="7766936" cy="907961"/>
          </a:xfrm>
        </p:spPr>
        <p:txBody>
          <a:bodyPr/>
          <a:lstStyle/>
          <a:p>
            <a:pPr algn="l"/>
            <a:r>
              <a:rPr lang="es-ES" dirty="0" smtClean="0"/>
              <a:t>Enlace en </a:t>
            </a:r>
            <a:r>
              <a:rPr lang="es-ES" dirty="0" err="1" smtClean="0"/>
              <a:t>Youtube</a:t>
            </a:r>
            <a:r>
              <a:rPr lang="es-ES" dirty="0" smtClean="0"/>
              <a:t>:  </a:t>
            </a:r>
            <a:r>
              <a:rPr lang="es-ES" dirty="0"/>
              <a:t>https://youtu.be/PSuXYk6BVGs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7325841" y="4050836"/>
            <a:ext cx="1948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CUARTOS MEDIOS</a:t>
            </a:r>
            <a:endParaRPr lang="es-CL" dirty="0"/>
          </a:p>
        </p:txBody>
      </p:sp>
      <p:sp>
        <p:nvSpPr>
          <p:cNvPr id="5" name="CuadroTexto 4"/>
          <p:cNvSpPr txBox="1"/>
          <p:nvPr/>
        </p:nvSpPr>
        <p:spPr>
          <a:xfrm>
            <a:off x="852159" y="5050807"/>
            <a:ext cx="96888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Objetivo: </a:t>
            </a:r>
            <a:r>
              <a:rPr lang="es-CL" dirty="0" smtClean="0"/>
              <a:t/>
            </a:r>
            <a:br>
              <a:rPr lang="es-CL" dirty="0" smtClean="0"/>
            </a:br>
            <a:r>
              <a:rPr lang="es-CL" dirty="0" smtClean="0"/>
              <a:t>Aprender </a:t>
            </a:r>
            <a:r>
              <a:rPr lang="es-CL" dirty="0"/>
              <a:t>la instalación y el uso de </a:t>
            </a:r>
            <a:r>
              <a:rPr lang="es-CL" dirty="0" err="1" smtClean="0"/>
              <a:t>Netbeans</a:t>
            </a:r>
            <a:r>
              <a:rPr lang="es-CL" dirty="0" smtClean="0"/>
              <a:t> o </a:t>
            </a:r>
            <a:r>
              <a:rPr lang="es-CL" dirty="0" err="1" smtClean="0"/>
              <a:t>Jstudio</a:t>
            </a:r>
            <a:r>
              <a:rPr lang="es-CL" dirty="0" smtClean="0"/>
              <a:t> </a:t>
            </a:r>
            <a:r>
              <a:rPr lang="es-CL" dirty="0"/>
              <a:t>para el desarrollo de proyectos </a:t>
            </a:r>
            <a:r>
              <a:rPr lang="es-CL" dirty="0" smtClean="0"/>
              <a:t>Java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2034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¿Qué es un IDE y para qué sirve?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2800" dirty="0" smtClean="0"/>
              <a:t>Un IDE es un entorno de desarrollo que nos permite programar, en el lenguaje de programación Java tenemos 2 famosos IDE, uno de ellos es </a:t>
            </a:r>
            <a:r>
              <a:rPr lang="es-ES" sz="2800" dirty="0" err="1" smtClean="0"/>
              <a:t>Netbeans</a:t>
            </a:r>
            <a:r>
              <a:rPr lang="es-ES" sz="2800" dirty="0" smtClean="0"/>
              <a:t> y el entorno mas profesional es Eclipse. Los IDE tienen distintos elementos como un compilador, un depurador, un constructor grafico entre otras.</a:t>
            </a:r>
            <a:endParaRPr lang="es-ES" sz="28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9818" y="4873040"/>
            <a:ext cx="3609018" cy="198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60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Descarga de </a:t>
            </a:r>
            <a:r>
              <a:rPr lang="es-ES" dirty="0" err="1" smtClean="0"/>
              <a:t>Netbeans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hlinkClick r:id="rId2"/>
              </a:rPr>
              <a:t>https://</a:t>
            </a:r>
            <a:r>
              <a:rPr lang="es-ES" dirty="0" smtClean="0">
                <a:hlinkClick r:id="rId2"/>
              </a:rPr>
              <a:t>www.oracle.com/technetwork/es/java/javase/downloads/jdk-netbeans-jsp-3413139-esa.html</a:t>
            </a:r>
            <a:endParaRPr lang="es-ES" dirty="0" smtClean="0"/>
          </a:p>
          <a:p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6264" y="2903620"/>
            <a:ext cx="8094890" cy="395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20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14400"/>
          </a:xfrm>
        </p:spPr>
        <p:txBody>
          <a:bodyPr/>
          <a:lstStyle/>
          <a:p>
            <a:r>
              <a:rPr lang="es-ES" dirty="0" smtClean="0"/>
              <a:t>Modo Online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358484"/>
            <a:ext cx="8596668" cy="5499516"/>
          </a:xfrm>
        </p:spPr>
        <p:txBody>
          <a:bodyPr/>
          <a:lstStyle/>
          <a:p>
            <a:r>
              <a:rPr lang="es-ES" dirty="0">
                <a:hlinkClick r:id="rId2"/>
              </a:rPr>
              <a:t>https://</a:t>
            </a:r>
            <a:r>
              <a:rPr lang="es-ES" dirty="0" smtClean="0">
                <a:hlinkClick r:id="rId2"/>
              </a:rPr>
              <a:t>paiza.io/projects/jQmZ-LtNUvtfB8995M3-ag?language=java</a:t>
            </a:r>
            <a:endParaRPr lang="es-ES" dirty="0" smtClean="0"/>
          </a:p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6487"/>
            <a:ext cx="12192000" cy="4847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7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9629" y="192505"/>
            <a:ext cx="8596668" cy="1320800"/>
          </a:xfrm>
        </p:spPr>
        <p:txBody>
          <a:bodyPr/>
          <a:lstStyle/>
          <a:p>
            <a:pPr algn="ctr"/>
            <a:r>
              <a:rPr lang="es-ES" dirty="0" smtClean="0"/>
              <a:t>En Teléfonos Android</a:t>
            </a:r>
            <a:br>
              <a:rPr lang="es-ES" dirty="0" smtClean="0"/>
            </a:br>
            <a:r>
              <a:rPr lang="es-ES" dirty="0" err="1" smtClean="0"/>
              <a:t>JStudio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9207" y="1513305"/>
            <a:ext cx="10151088" cy="5344695"/>
          </a:xfrm>
        </p:spPr>
        <p:txBody>
          <a:bodyPr/>
          <a:lstStyle/>
          <a:p>
            <a:r>
              <a:rPr lang="es-ES" dirty="0">
                <a:hlinkClick r:id="rId2"/>
              </a:rPr>
              <a:t>https://</a:t>
            </a:r>
            <a:r>
              <a:rPr lang="es-ES" dirty="0" smtClean="0">
                <a:hlinkClick r:id="rId2"/>
              </a:rPr>
              <a:t>play.google.com/store/apps/details?id=com.qamar.ide.java</a:t>
            </a:r>
            <a:r>
              <a:rPr lang="es-ES" dirty="0" smtClean="0"/>
              <a:t> </a:t>
            </a:r>
          </a:p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043" y="2068243"/>
            <a:ext cx="6007914" cy="4789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60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640</TotalTime>
  <Words>96</Words>
  <Application>Microsoft Office PowerPoint</Application>
  <PresentationFormat>Panorámica</PresentationFormat>
  <Paragraphs>12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Trebuchet MS</vt:lpstr>
      <vt:lpstr>Wingdings 3</vt:lpstr>
      <vt:lpstr>Faceta</vt:lpstr>
      <vt:lpstr>Programación Orientada a Objetos</vt:lpstr>
      <vt:lpstr>¿Qué es un IDE y para qué sirve?</vt:lpstr>
      <vt:lpstr>Descarga de Netbeans</vt:lpstr>
      <vt:lpstr>Modo Online</vt:lpstr>
      <vt:lpstr>En Teléfonos Android JStudio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Programación Orientada a Objetos</dc:title>
  <dc:creator>Rick</dc:creator>
  <cp:lastModifiedBy>Usuario de Windows</cp:lastModifiedBy>
  <cp:revision>11</cp:revision>
  <dcterms:created xsi:type="dcterms:W3CDTF">2020-05-18T01:20:22Z</dcterms:created>
  <dcterms:modified xsi:type="dcterms:W3CDTF">2020-06-01T19:13:59Z</dcterms:modified>
</cp:coreProperties>
</file>